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C898-F3A4-4D15-BB90-D8214A1178D6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95A0-CA51-4F0E-923F-7D752E4452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1"/>
            <a:ext cx="6480720" cy="1152127"/>
          </a:xfrm>
        </p:spPr>
        <p:txBody>
          <a:bodyPr>
            <a:normAutofit fontScale="90000"/>
          </a:bodyPr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93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группа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ds05.infourok.ru/uploads/ex/01fe/000c0fed-18399a52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88832" cy="464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Куриный суп-пюре с картофелем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leks\Downloads\image-29-07-20-12-57 (1).he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111810" cy="4149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8024" y="2274838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Ингредиенты: </a:t>
            </a:r>
          </a:p>
          <a:p>
            <a:r>
              <a:rPr lang="ru-RU" dirty="0"/>
              <a:t>Куриное филе - 300 </a:t>
            </a:r>
            <a:r>
              <a:rPr lang="ru-RU" dirty="0" err="1"/>
              <a:t>гр</a:t>
            </a:r>
            <a:endParaRPr lang="ru-RU" dirty="0"/>
          </a:p>
          <a:p>
            <a:r>
              <a:rPr lang="ru-RU" dirty="0"/>
              <a:t>Картофель - 3 </a:t>
            </a:r>
            <a:r>
              <a:rPr lang="ru-RU" dirty="0" err="1"/>
              <a:t>шт</a:t>
            </a:r>
            <a:endParaRPr lang="ru-RU" dirty="0"/>
          </a:p>
          <a:p>
            <a:r>
              <a:rPr lang="ru-RU" dirty="0"/>
              <a:t>Лук репчатый - 1 </a:t>
            </a:r>
            <a:r>
              <a:rPr lang="ru-RU" dirty="0" err="1"/>
              <a:t>шт</a:t>
            </a:r>
            <a:endParaRPr lang="ru-RU" dirty="0"/>
          </a:p>
          <a:p>
            <a:r>
              <a:rPr lang="ru-RU" dirty="0"/>
              <a:t>Морковь - 1 </a:t>
            </a:r>
            <a:r>
              <a:rPr lang="ru-RU" dirty="0" err="1"/>
              <a:t>шт</a:t>
            </a:r>
            <a:endParaRPr lang="ru-RU" dirty="0"/>
          </a:p>
          <a:p>
            <a:r>
              <a:rPr lang="ru-RU" dirty="0"/>
              <a:t>Соль - 0,5 ч.л</a:t>
            </a:r>
          </a:p>
          <a:p>
            <a:r>
              <a:rPr lang="ru-RU" dirty="0"/>
              <a:t>Перец молотый - щепотка</a:t>
            </a:r>
          </a:p>
          <a:p>
            <a:r>
              <a:rPr lang="ru-RU" dirty="0"/>
              <a:t>Зелень по вкусу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Творожная запеканка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Aleks\Downloads\IMG_20200728_185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841780" cy="3789040"/>
          </a:xfrm>
          <a:prstGeom prst="rect">
            <a:avLst/>
          </a:prstGeom>
          <a:noFill/>
        </p:spPr>
      </p:pic>
      <p:pic>
        <p:nvPicPr>
          <p:cNvPr id="2051" name="Picture 3" descr="C:\Users\Aleks\Downloads\IMG_20200728_21524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775581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76256" y="2492896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500 </a:t>
            </a:r>
            <a:r>
              <a:rPr lang="ru-RU" dirty="0" err="1"/>
              <a:t>гр</a:t>
            </a:r>
            <a:r>
              <a:rPr lang="ru-RU" dirty="0"/>
              <a:t> творога</a:t>
            </a:r>
          </a:p>
          <a:p>
            <a:r>
              <a:rPr lang="ru-RU" dirty="0"/>
              <a:t>2 яйца</a:t>
            </a:r>
          </a:p>
          <a:p>
            <a:r>
              <a:rPr lang="ru-RU" dirty="0"/>
              <a:t>Щепотка соли</a:t>
            </a:r>
          </a:p>
          <a:p>
            <a:r>
              <a:rPr lang="ru-RU" dirty="0"/>
              <a:t>3 </a:t>
            </a:r>
            <a:r>
              <a:rPr lang="ru-RU" dirty="0" err="1"/>
              <a:t>ст</a:t>
            </a:r>
            <a:r>
              <a:rPr lang="ru-RU" dirty="0"/>
              <a:t> л сахара</a:t>
            </a:r>
          </a:p>
          <a:p>
            <a:r>
              <a:rPr lang="ru-RU" dirty="0"/>
              <a:t>3 </a:t>
            </a:r>
            <a:r>
              <a:rPr lang="ru-RU" dirty="0" err="1"/>
              <a:t>ст</a:t>
            </a:r>
            <a:r>
              <a:rPr lang="ru-RU" dirty="0"/>
              <a:t> ложки сметаны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2060849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Ингредиенты: 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Пюре с гуляшом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Aleks\Downloads\IMG_20200728_210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394472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916832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Для приготовления пюре понадобится:</a:t>
            </a:r>
          </a:p>
          <a:p>
            <a:r>
              <a:rPr lang="ru-RU" dirty="0"/>
              <a:t>Отварной картофель - 1 кг</a:t>
            </a:r>
          </a:p>
          <a:p>
            <a:r>
              <a:rPr lang="ru-RU" dirty="0"/>
              <a:t>Молоко – 300 г</a:t>
            </a:r>
          </a:p>
          <a:p>
            <a:r>
              <a:rPr lang="ru-RU" dirty="0"/>
              <a:t>Масло сливочное – 50 г</a:t>
            </a:r>
          </a:p>
          <a:p>
            <a:r>
              <a:rPr lang="ru-RU" dirty="0"/>
              <a:t>Соль (по вкусу)</a:t>
            </a:r>
          </a:p>
          <a:p>
            <a:r>
              <a:rPr lang="ru-RU" dirty="0"/>
              <a:t>Для приготовления гуляша понадобится:</a:t>
            </a:r>
          </a:p>
          <a:p>
            <a:r>
              <a:rPr lang="ru-RU" dirty="0"/>
              <a:t>Говядина – 500 г</a:t>
            </a:r>
          </a:p>
          <a:p>
            <a:r>
              <a:rPr lang="ru-RU" dirty="0"/>
              <a:t>Сметана – 1 ст.лож.</a:t>
            </a:r>
          </a:p>
          <a:p>
            <a:r>
              <a:rPr lang="ru-RU" dirty="0"/>
              <a:t>Специи (по вкусу)</a:t>
            </a:r>
          </a:p>
          <a:p>
            <a:r>
              <a:rPr lang="ru-RU" dirty="0"/>
              <a:t>Соль (по вкусу)</a:t>
            </a:r>
          </a:p>
          <a:p>
            <a:r>
              <a:rPr lang="ru-RU" dirty="0"/>
              <a:t>Готовое блюдо выкладываем в тарелку, украшаем петрушкой.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Шоколадное печенье «</a:t>
            </a:r>
            <a:r>
              <a:rPr lang="ru-RU" i="1" dirty="0" err="1" smtClean="0">
                <a:solidFill>
                  <a:srgbClr val="FFC000"/>
                </a:solidFill>
              </a:rPr>
              <a:t>Брауни</a:t>
            </a:r>
            <a:r>
              <a:rPr lang="ru-RU" i="1" dirty="0" smtClean="0">
                <a:solidFill>
                  <a:srgbClr val="FFC000"/>
                </a:solidFill>
              </a:rPr>
              <a:t>»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Aleks\Downloads\IMG_20200728_230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385492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1720840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100 </a:t>
            </a:r>
            <a:r>
              <a:rPr lang="ru-RU" dirty="0" err="1"/>
              <a:t>гр</a:t>
            </a:r>
            <a:r>
              <a:rPr lang="ru-RU" dirty="0"/>
              <a:t> сливочного масла взбиваем с сахаром (3/4 стакана) до однородной густой массы. Добавляем чайную ложку ванильного сахара и одно яйцо. Взбиваем ещё раз. Затем добавляем муку (1стакан), разрыхлитель теста и какао (3-5 столовых ложек). Готовое тесто убираем на час в холодильник. Формируем печенье, по желанию можно добавить кусочки шоколада или орехи. Выпекаем 8-15 минут в разогретой духовке до 180 градусов. Достаем и даём остыть.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Бархатные блинчики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Aleks\Downloads\IMG_2020-07-28_20-46-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00200"/>
            <a:ext cx="532859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Пирожки с вареньем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6152" name="Picture 8" descr="C:\Users\Aleks\Downloads\IMG_20200728_19241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096344" cy="4140776"/>
          </a:xfrm>
          <a:prstGeom prst="rect">
            <a:avLst/>
          </a:prstGeom>
          <a:noFill/>
        </p:spPr>
      </p:pic>
      <p:pic>
        <p:nvPicPr>
          <p:cNvPr id="6153" name="Picture 9" descr="C:\Users\Aleks\Downloads\IMG_20200728_19291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2913710" cy="2880320"/>
          </a:xfrm>
          <a:prstGeom prst="rect">
            <a:avLst/>
          </a:prstGeom>
          <a:noFill/>
        </p:spPr>
      </p:pic>
      <p:pic>
        <p:nvPicPr>
          <p:cNvPr id="6154" name="Picture 10" descr="C:\Users\Aleks\Downloads\IMG_20200728_200937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01008"/>
            <a:ext cx="2520280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3"/>
                </a:solidFill>
              </a:rPr>
              <a:t>Вкусная яичница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7170" name="Picture 2" descr="C:\Users\Aleks\Downloads\IMG-55a2636933fe78ce3b4540f60805061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178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Куриный суп-пюре с картофелем</vt:lpstr>
      <vt:lpstr>Творожная запеканка</vt:lpstr>
      <vt:lpstr>Пюре с гуляшом</vt:lpstr>
      <vt:lpstr>Шоколадное печенье «Брауни»</vt:lpstr>
      <vt:lpstr>Бархатные блинчики</vt:lpstr>
      <vt:lpstr>Пирожки с вареньем</vt:lpstr>
      <vt:lpstr>Вкусная яичница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</dc:creator>
  <cp:lastModifiedBy>User</cp:lastModifiedBy>
  <cp:revision>5</cp:revision>
  <dcterms:created xsi:type="dcterms:W3CDTF">2020-07-29T15:56:55Z</dcterms:created>
  <dcterms:modified xsi:type="dcterms:W3CDTF">2021-11-14T10:39:02Z</dcterms:modified>
</cp:coreProperties>
</file>